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1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97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1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8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7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78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24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2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44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4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40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D64FF-4748-4DFE-B010-88D0E3F4C055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2C824-57A9-4E20-B352-17CA96965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0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115291" y="825501"/>
            <a:ext cx="4555996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fontAlgn="base"/>
            <a:r>
              <a:rPr lang="en-US" sz="3200" dirty="0" smtClean="0"/>
              <a:t>21</a:t>
            </a:r>
            <a:r>
              <a:rPr lang="en-US" sz="3200" dirty="0" smtClean="0"/>
              <a:t>. </a:t>
            </a:r>
            <a:r>
              <a:rPr lang="en-US" sz="3200" cap="all" dirty="0"/>
              <a:t>Interference and Sound Waves</a:t>
            </a:r>
          </a:p>
          <a:p>
            <a:pPr fontAlgn="base"/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64" y="1209202"/>
            <a:ext cx="3895423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45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2333625"/>
            <a:ext cx="401955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434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2271713"/>
            <a:ext cx="46005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08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1828800"/>
            <a:ext cx="322897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95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1633538"/>
            <a:ext cx="6600825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4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3" y="2619375"/>
            <a:ext cx="543877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82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2586038"/>
            <a:ext cx="45434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604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405063"/>
            <a:ext cx="657225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93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2566988"/>
            <a:ext cx="681990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25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2576513"/>
            <a:ext cx="568642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73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2562225"/>
            <a:ext cx="520065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71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166</Words>
  <Application>Microsoft Office PowerPoint</Application>
  <PresentationFormat>On-screen Show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</cp:revision>
  <dcterms:created xsi:type="dcterms:W3CDTF">2015-09-01T19:45:31Z</dcterms:created>
  <dcterms:modified xsi:type="dcterms:W3CDTF">2015-09-01T19:53:16Z</dcterms:modified>
</cp:coreProperties>
</file>